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5" userDrawn="1">
          <p15:clr>
            <a:srgbClr val="A4A3A4"/>
          </p15:clr>
        </p15:guide>
        <p15:guide id="2" pos="38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95"/>
        <p:guide pos="383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79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image" Target="../media/image1.png"/><Relationship Id="rId1" Type="http://schemas.openxmlformats.org/officeDocument/2006/relationships/tags" Target="../tags/tag6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9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72.xml"/><Relationship Id="rId4" Type="http://schemas.openxmlformats.org/officeDocument/2006/relationships/image" Target="../media/image4.png"/><Relationship Id="rId3" Type="http://schemas.openxmlformats.org/officeDocument/2006/relationships/tags" Target="../tags/tag71.xml"/><Relationship Id="rId2" Type="http://schemas.openxmlformats.org/officeDocument/2006/relationships/image" Target="../media/image3.png"/><Relationship Id="rId1" Type="http://schemas.openxmlformats.org/officeDocument/2006/relationships/tags" Target="../tags/tag70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75.xml"/><Relationship Id="rId4" Type="http://schemas.openxmlformats.org/officeDocument/2006/relationships/image" Target="../media/image6.png"/><Relationship Id="rId3" Type="http://schemas.openxmlformats.org/officeDocument/2006/relationships/tags" Target="../tags/tag74.xml"/><Relationship Id="rId2" Type="http://schemas.openxmlformats.org/officeDocument/2006/relationships/image" Target="../media/image5.png"/><Relationship Id="rId1" Type="http://schemas.openxmlformats.org/officeDocument/2006/relationships/tags" Target="../tags/tag73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78.xml"/><Relationship Id="rId4" Type="http://schemas.openxmlformats.org/officeDocument/2006/relationships/image" Target="../media/image7.png"/><Relationship Id="rId3" Type="http://schemas.openxmlformats.org/officeDocument/2006/relationships/tags" Target="../tags/tag77.xml"/><Relationship Id="rId2" Type="http://schemas.openxmlformats.org/officeDocument/2006/relationships/image" Target="../media/image6.png"/><Relationship Id="rId1" Type="http://schemas.openxmlformats.org/officeDocument/2006/relationships/tags" Target="../tags/tag7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TilerMap</a:t>
            </a:r>
            <a:r>
              <a:rPr lang="zh-CN" altLang="en-US"/>
              <a:t>部署说明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TilerMap</a:t>
            </a:r>
            <a:r>
              <a:rPr lang="zh-CN" altLang="en-US"/>
              <a:t>团队</a:t>
            </a:r>
            <a:endParaRPr lang="zh-CN" altLang="en-US"/>
          </a:p>
          <a:p>
            <a:r>
              <a:rPr lang="en-US" altLang="zh-CN"/>
              <a:t>2022</a:t>
            </a:r>
            <a:r>
              <a:rPr lang="zh-CN" altLang="en-US"/>
              <a:t>年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包含内容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937760" y="1585595"/>
            <a:ext cx="6972300" cy="2600325"/>
          </a:xfrm>
          <a:prstGeom prst="rect">
            <a:avLst/>
          </a:prstGeom>
        </p:spPr>
      </p:pic>
      <p:sp>
        <p:nvSpPr>
          <p:cNvPr id="8" name="内容占位符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8330" y="1490345"/>
            <a:ext cx="4328795" cy="4759325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MapServer </a:t>
            </a:r>
            <a:r>
              <a:rPr lang="zh-CN" altLang="en-US"/>
              <a:t>离线地图服务系统软件</a:t>
            </a:r>
            <a:endParaRPr lang="zh-CN" altLang="en-US"/>
          </a:p>
          <a:p>
            <a:r>
              <a:rPr lang="en-US" altLang="zh-CN"/>
              <a:t>MapCacheFolder </a:t>
            </a:r>
            <a:r>
              <a:rPr lang="zh-CN" altLang="en-US"/>
              <a:t>离线地图数据包</a:t>
            </a:r>
            <a:endParaRPr lang="zh-CN" altLang="en-US"/>
          </a:p>
          <a:p>
            <a:r>
              <a:rPr lang="en-US" altLang="zh-CN"/>
              <a:t>MapDemo </a:t>
            </a:r>
            <a:r>
              <a:rPr lang="zh-CN" altLang="en-US"/>
              <a:t>离线地图开发示例</a:t>
            </a:r>
            <a:endParaRPr lang="zh-CN" altLang="en-US"/>
          </a:p>
          <a:p>
            <a:r>
              <a:rPr lang="zh-CN" altLang="en-US"/>
              <a:t>环境</a:t>
            </a:r>
            <a:r>
              <a:rPr lang="en-US" altLang="zh-CN"/>
              <a:t> </a:t>
            </a:r>
            <a:r>
              <a:rPr lang="zh-CN" altLang="en-US"/>
              <a:t>安装所需要的基础软件环境</a:t>
            </a:r>
            <a:endParaRPr lang="zh-CN" altLang="en-US"/>
          </a:p>
          <a:p>
            <a:r>
              <a:rPr lang="zh-CN" altLang="en-US">
                <a:solidFill>
                  <a:srgbClr val="FF0000"/>
                </a:solidFill>
              </a:rPr>
              <a:t>强烈推荐将以上内容放在</a:t>
            </a:r>
            <a:r>
              <a:rPr lang="en-US" altLang="zh-CN">
                <a:solidFill>
                  <a:srgbClr val="FF0000"/>
                </a:solidFill>
              </a:rPr>
              <a:t>D</a:t>
            </a:r>
            <a:r>
              <a:rPr lang="zh-CN" altLang="en-US">
                <a:solidFill>
                  <a:srgbClr val="FF0000"/>
                </a:solidFill>
              </a:rPr>
              <a:t>盘根目录，以免修改配置。</a:t>
            </a:r>
            <a:endParaRPr lang="zh-CN" altLang="en-US">
              <a:solidFill>
                <a:srgbClr val="FF0000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操作步骤一</a:t>
            </a:r>
            <a:r>
              <a:rPr lang="en-US" altLang="zh-CN"/>
              <a:t> </a:t>
            </a:r>
            <a:r>
              <a:rPr lang="zh-CN" altLang="en-US"/>
              <a:t>安装基础软件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安装基础环境</a:t>
            </a:r>
            <a:endParaRPr lang="zh-CN" altLang="en-US"/>
          </a:p>
          <a:p>
            <a:r>
              <a:rPr lang="en-US" altLang="zh-CN"/>
              <a:t>01-net4.5.2.exe</a:t>
            </a:r>
            <a:endParaRPr lang="en-US" altLang="zh-CN"/>
          </a:p>
          <a:p>
            <a:pPr lvl="1"/>
            <a:r>
              <a:rPr lang="zh-CN" altLang="en-US" sz="1600">
                <a:solidFill>
                  <a:srgbClr val="FF0000"/>
                </a:solidFill>
              </a:rPr>
              <a:t>必须安装</a:t>
            </a:r>
            <a:r>
              <a:rPr lang="zh-CN" altLang="en-US" sz="1600"/>
              <a:t>，软件运行的</a:t>
            </a:r>
            <a:r>
              <a:rPr lang="en-US" altLang="zh-CN" sz="1600"/>
              <a:t>.net</a:t>
            </a:r>
            <a:r>
              <a:rPr lang="zh-CN" altLang="en-US" sz="1600"/>
              <a:t>基础环境</a:t>
            </a:r>
            <a:endParaRPr lang="en-US" altLang="zh-CN"/>
          </a:p>
          <a:p>
            <a:r>
              <a:rPr lang="en-US" altLang="zh-CN"/>
              <a:t>02-npp.8.4.4.Installer.exe</a:t>
            </a:r>
            <a:endParaRPr lang="en-US" altLang="zh-CN"/>
          </a:p>
          <a:p>
            <a:pPr lvl="1"/>
            <a:r>
              <a:rPr lang="zh-CN" altLang="en-US" sz="1600"/>
              <a:t>推荐安装，文本编辑软件</a:t>
            </a:r>
            <a:endParaRPr lang="en-US" altLang="zh-CN"/>
          </a:p>
          <a:p>
            <a:r>
              <a:rPr lang="en-US" altLang="zh-CN"/>
              <a:t>03-AccessDatabaseEngine.exe</a:t>
            </a:r>
            <a:endParaRPr lang="en-US" altLang="zh-CN"/>
          </a:p>
          <a:p>
            <a:pPr lvl="1"/>
            <a:r>
              <a:rPr lang="zh-CN" altLang="en-US" sz="16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必须安装</a:t>
            </a:r>
            <a:r>
              <a:rPr lang="zh-CN" altLang="en-US" sz="1600"/>
              <a:t>，软件运行需要</a:t>
            </a:r>
            <a:endParaRPr lang="en-US" altLang="zh-CN"/>
          </a:p>
          <a:p>
            <a:r>
              <a:rPr lang="en-US" altLang="zh-CN"/>
              <a:t>04-谷歌浏览器稳定版_x64_83.0.4103.61</a:t>
            </a:r>
            <a:endParaRPr lang="en-US" altLang="zh-CN"/>
          </a:p>
          <a:p>
            <a:pPr lvl="1"/>
            <a:r>
              <a:rPr lang="zh-CN" altLang="en-US"/>
              <a:t>推荐安装，</a:t>
            </a:r>
            <a:r>
              <a:rPr lang="en-US" altLang="zh-CN"/>
              <a:t>chrome</a:t>
            </a:r>
            <a:r>
              <a:rPr lang="zh-CN" altLang="en-US"/>
              <a:t>浏览器</a:t>
            </a:r>
            <a:endParaRPr lang="zh-CN" altLang="en-US"/>
          </a:p>
          <a:p>
            <a:pPr lvl="0"/>
            <a:r>
              <a:rPr lang="zh-CN" altLang="en-US"/>
              <a:t>360压缩_4.0.0.1220.exe</a:t>
            </a:r>
            <a:endParaRPr lang="zh-CN" altLang="en-US"/>
          </a:p>
          <a:p>
            <a:pPr lvl="1"/>
            <a:r>
              <a:rPr lang="zh-CN" altLang="en-US"/>
              <a:t>可选安装，非必须。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10835" y="1924050"/>
            <a:ext cx="5743575" cy="33528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操作步骤二</a:t>
            </a:r>
            <a:r>
              <a:rPr lang="en-US" altLang="zh-CN"/>
              <a:t> </a:t>
            </a:r>
            <a:r>
              <a:rPr lang="zh-CN" altLang="en-US"/>
              <a:t>修改配置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zh-CN" altLang="en-US"/>
              <a:t>如果默认放在</a:t>
            </a:r>
            <a:r>
              <a:rPr lang="en-US" altLang="zh-CN"/>
              <a:t>D</a:t>
            </a:r>
            <a:r>
              <a:rPr lang="zh-CN" altLang="en-US"/>
              <a:t>盘根目录，则省去许多配置</a:t>
            </a:r>
            <a:endParaRPr lang="zh-CN" altLang="en-US"/>
          </a:p>
          <a:p>
            <a:r>
              <a:rPr lang="en-US" altLang="zh-CN"/>
              <a:t>MapServer</a:t>
            </a:r>
            <a:r>
              <a:rPr lang="zh-CN" altLang="en-US"/>
              <a:t>配置</a:t>
            </a:r>
            <a:endParaRPr lang="zh-CN" altLang="en-US"/>
          </a:p>
          <a:p>
            <a:pPr lvl="1"/>
            <a:r>
              <a:rPr lang="zh-CN" altLang="en-US"/>
              <a:t>打开</a:t>
            </a:r>
            <a:r>
              <a:rPr lang="en-US" altLang="zh-CN"/>
              <a:t>MapServer</a:t>
            </a:r>
            <a:r>
              <a:rPr lang="zh-CN" altLang="en-US"/>
              <a:t>目录</a:t>
            </a:r>
            <a:r>
              <a:rPr lang="en-US" altLang="zh-CN"/>
              <a:t>MapServer.exe.config</a:t>
            </a:r>
            <a:endParaRPr lang="en-US" altLang="zh-CN"/>
          </a:p>
          <a:p>
            <a:pPr lvl="1"/>
            <a:r>
              <a:rPr lang="en-US" altLang="zh-CN"/>
              <a:t> &lt;!--切片缓存地址--&gt;</a:t>
            </a:r>
            <a:endParaRPr lang="en-US" altLang="zh-CN"/>
          </a:p>
          <a:p>
            <a:pPr lvl="1"/>
            <a:r>
              <a:rPr lang="en-US" altLang="zh-CN"/>
              <a:t>&lt;add key="filepath" value="</a:t>
            </a:r>
            <a:r>
              <a:rPr lang="en-US" altLang="zh-CN">
                <a:solidFill>
                  <a:srgbClr val="FF0000"/>
                </a:solidFill>
              </a:rPr>
              <a:t>E:\MapCacheFolder</a:t>
            </a:r>
            <a:r>
              <a:rPr lang="en-US" altLang="zh-CN"/>
              <a:t>" /&gt;</a:t>
            </a:r>
            <a:endParaRPr lang="en-US" altLang="zh-CN"/>
          </a:p>
          <a:p>
            <a:pPr lvl="1"/>
            <a:r>
              <a:rPr lang="zh-CN" altLang="en-US"/>
              <a:t>如果地图切片缓存地址非</a:t>
            </a:r>
            <a:r>
              <a:rPr lang="en-US" altLang="zh-CN"/>
              <a:t>value</a:t>
            </a:r>
            <a:r>
              <a:rPr lang="zh-CN" altLang="en-US"/>
              <a:t>值，则修改到对应的值</a:t>
            </a:r>
            <a:endParaRPr lang="zh-CN" altLang="en-US"/>
          </a:p>
          <a:p>
            <a:pPr lvl="1"/>
            <a:endParaRPr lang="zh-CN" altLang="en-US"/>
          </a:p>
          <a:p>
            <a:pPr lvl="1"/>
            <a:r>
              <a:rPr lang="zh-CN" altLang="en-US"/>
              <a:t> &lt;!--服务端口--&gt;</a:t>
            </a:r>
            <a:endParaRPr lang="zh-CN" altLang="en-US"/>
          </a:p>
          <a:p>
            <a:pPr lvl="1"/>
            <a:r>
              <a:rPr lang="zh-CN" altLang="en-US"/>
              <a:t>    &lt;add key="serviceport" value="</a:t>
            </a:r>
            <a:r>
              <a:rPr lang="zh-CN" altLang="en-US">
                <a:solidFill>
                  <a:srgbClr val="FF0000"/>
                </a:solidFill>
              </a:rPr>
              <a:t>41005</a:t>
            </a:r>
            <a:r>
              <a:rPr lang="zh-CN" altLang="en-US"/>
              <a:t>" /&gt;</a:t>
            </a:r>
            <a:endParaRPr lang="zh-CN" altLang="en-US"/>
          </a:p>
          <a:p>
            <a:pPr lvl="1"/>
            <a:r>
              <a:rPr lang="zh-CN" altLang="en-US"/>
              <a:t>如果服务端口不想用</a:t>
            </a:r>
            <a:r>
              <a:rPr lang="en-US" altLang="zh-CN"/>
              <a:t>value</a:t>
            </a:r>
            <a:r>
              <a:rPr lang="zh-CN" altLang="en-US"/>
              <a:t>对应的值，则修改</a:t>
            </a:r>
            <a:endParaRPr lang="zh-CN" altLang="en-US"/>
          </a:p>
          <a:p>
            <a:pPr marL="0" lvl="0" indent="0">
              <a:buNone/>
            </a:pPr>
            <a:endParaRPr lang="zh-CN" altLang="en-US"/>
          </a:p>
          <a:p>
            <a:pPr marL="457200" lvl="1" indent="0">
              <a:buNone/>
            </a:pP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809105" y="1490345"/>
            <a:ext cx="4695825" cy="28479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868795" y="4830445"/>
            <a:ext cx="2847975" cy="141922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操作步骤三</a:t>
            </a:r>
            <a:r>
              <a:rPr lang="en-US" altLang="zh-CN"/>
              <a:t> </a:t>
            </a:r>
            <a:r>
              <a:rPr lang="zh-CN" altLang="en-US"/>
              <a:t>运行并测试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打开</a:t>
            </a:r>
            <a:r>
              <a:rPr lang="en-US" altLang="zh-CN"/>
              <a:t>D:\MapServer\MapServer.exe</a:t>
            </a:r>
            <a:endParaRPr lang="en-US" altLang="zh-CN"/>
          </a:p>
          <a:p>
            <a:r>
              <a:rPr lang="zh-CN" altLang="en-US"/>
              <a:t>浏览所有服务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113020" y="1170940"/>
            <a:ext cx="6464300" cy="3226435"/>
          </a:xfrm>
          <a:prstGeom prst="rect">
            <a:avLst/>
          </a:prstGeom>
        </p:spPr>
      </p:pic>
      <p:sp>
        <p:nvSpPr>
          <p:cNvPr id="6" name="右箭头 5"/>
          <p:cNvSpPr/>
          <p:nvPr/>
        </p:nvSpPr>
        <p:spPr>
          <a:xfrm>
            <a:off x="2538730" y="2164715"/>
            <a:ext cx="2472690" cy="2755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79730" y="2765425"/>
            <a:ext cx="7095490" cy="409257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操作步骤三</a:t>
            </a:r>
            <a:r>
              <a:rPr lang="en-US" altLang="zh-CN"/>
              <a:t> </a:t>
            </a:r>
            <a:r>
              <a:rPr lang="zh-CN" altLang="en-US"/>
              <a:t>运行并测试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点击任一地图预览地图</a:t>
            </a:r>
            <a:endParaRPr lang="zh-CN" altLang="en-US"/>
          </a:p>
          <a:p>
            <a:r>
              <a:rPr lang="zh-CN" altLang="en-US"/>
              <a:t>看到地图则证明软件、地图都正常</a:t>
            </a:r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930265" y="306705"/>
            <a:ext cx="6261735" cy="36118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47320" y="2475230"/>
            <a:ext cx="6066155" cy="4143375"/>
          </a:xfrm>
          <a:prstGeom prst="rect">
            <a:avLst/>
          </a:prstGeom>
        </p:spPr>
      </p:pic>
      <p:sp>
        <p:nvSpPr>
          <p:cNvPr id="5" name="右箭头 4"/>
          <p:cNvSpPr/>
          <p:nvPr/>
        </p:nvSpPr>
        <p:spPr>
          <a:xfrm rot="660000">
            <a:off x="3700145" y="2025650"/>
            <a:ext cx="4339590" cy="3835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UNIT_PLACING_PICTURE_USER_VIEWPORT" val="{&quot;height&quot;:4095,&quot;width&quot;:10980}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9.xml><?xml version="1.0" encoding="utf-8"?>
<p:tagLst xmlns:p="http://schemas.openxmlformats.org/presentationml/2006/main">
  <p:tag name="COMMONDATA" val="eyJoZGlkIjoiZDhjODRjY2ZkMmY3YzNmNmUyMjc3N2IyNDhhYTFkNDQ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644</Words>
  <Application>WPS 演示</Application>
  <PresentationFormat>宽屏</PresentationFormat>
  <Paragraphs>52</Paragraphs>
  <Slides>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4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操作步骤三 运行并测试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Kylin</cp:lastModifiedBy>
  <cp:revision>156</cp:revision>
  <dcterms:created xsi:type="dcterms:W3CDTF">2019-06-19T02:08:00Z</dcterms:created>
  <dcterms:modified xsi:type="dcterms:W3CDTF">2023-01-13T02:30:07Z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F5DB74723DFF4A0AA270B518888D73F2</vt:lpwstr>
  </property>
</Properties>
</file>